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63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152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53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42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80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0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97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255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45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46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7150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0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88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79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9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B490FDF-23DF-49F5-8A96-8C3349F8C388}" type="datetimeFigureOut">
              <a:rPr lang="en-GB" smtClean="0"/>
              <a:t>20/01/2022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89E029C-EA19-40BD-A495-BF991062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186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-rocks.com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" Target="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39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slide" Target="slide40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" Target="slide45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9.xml"/><Relationship Id="rId2" Type="http://schemas.openxmlformats.org/officeDocument/2006/relationships/slide" Target="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51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slide" Target="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slide" Target="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" Target="slide57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72.xml"/><Relationship Id="rId2" Type="http://schemas.openxmlformats.org/officeDocument/2006/relationships/slide" Target="slide62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3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5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6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73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73644"/>
            <a:ext cx="12192000" cy="3200400"/>
          </a:xfrm>
        </p:spPr>
        <p:txBody>
          <a:bodyPr>
            <a:noAutofit/>
          </a:bodyPr>
          <a:lstStyle/>
          <a:p>
            <a:r>
              <a:rPr lang="en-GB" sz="12000" dirty="0" smtClean="0"/>
              <a:t>1-minute </a:t>
            </a:r>
            <a:br>
              <a:rPr lang="en-GB" sz="12000" dirty="0" smtClean="0"/>
            </a:br>
            <a:r>
              <a:rPr lang="en-GB" sz="12000" dirty="0" smtClean="0"/>
              <a:t>Countdown timer</a:t>
            </a:r>
            <a:endParaRPr lang="en-GB" sz="12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4786184" y="5642918"/>
            <a:ext cx="2940908" cy="1128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 to timer</a:t>
            </a:r>
            <a:endParaRPr lang="en-GB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356" y="0"/>
            <a:ext cx="1572644" cy="99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6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525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60</a:t>
            </a:r>
            <a:endParaRPr lang="en-GB" sz="10000" dirty="0"/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10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78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8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9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1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962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54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6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4909751" y="565939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timer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55374"/>
            <a:ext cx="12192000" cy="1202725"/>
          </a:xfrm>
        </p:spPr>
        <p:txBody>
          <a:bodyPr anchor="t">
            <a:noAutofit/>
          </a:bodyPr>
          <a:lstStyle/>
          <a:p>
            <a:r>
              <a:rPr lang="en-GB" sz="3400" dirty="0" smtClean="0"/>
              <a:t>Answer as many questions in 1-minute </a:t>
            </a:r>
            <a:r>
              <a:rPr lang="en-GB" sz="3400" dirty="0"/>
              <a:t>as you can </a:t>
            </a:r>
            <a:r>
              <a:rPr lang="en-GB" sz="3400" dirty="0" smtClean="0"/>
              <a:t>as a class.</a:t>
            </a:r>
            <a:br>
              <a:rPr lang="en-GB" sz="3400" dirty="0" smtClean="0"/>
            </a:br>
            <a:r>
              <a:rPr lang="en-GB" sz="3400" dirty="0"/>
              <a:t>You can play multiple ways:</a:t>
            </a:r>
            <a:r>
              <a:rPr lang="en-GB" sz="3400" dirty="0" smtClean="0"/>
              <a:t/>
            </a:r>
            <a:br>
              <a:rPr lang="en-GB" sz="3400" dirty="0" smtClean="0"/>
            </a:br>
            <a:endParaRPr lang="en-GB" sz="3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951" y="2088293"/>
            <a:ext cx="12192000" cy="5214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14350" indent="-514350">
              <a:buAutoNum type="arabicPeriod"/>
            </a:pPr>
            <a:r>
              <a:rPr lang="en-GB" sz="3000" dirty="0" smtClean="0"/>
              <a:t>If you answer correctly, you can  add 5 seconds on as a reward to help answer more questions.</a:t>
            </a:r>
          </a:p>
          <a:p>
            <a:r>
              <a:rPr lang="en-GB" sz="3000" dirty="0" smtClean="0"/>
              <a:t> </a:t>
            </a:r>
            <a:br>
              <a:rPr lang="en-GB" sz="3000" dirty="0" smtClean="0"/>
            </a:br>
            <a:r>
              <a:rPr lang="en-GB" sz="3000" b="1" dirty="0" smtClean="0"/>
              <a:t>2. </a:t>
            </a:r>
            <a:r>
              <a:rPr lang="en-GB" sz="3000" dirty="0" smtClean="0"/>
              <a:t>Answer incorrectly and 5 seconds can be taken off.</a:t>
            </a:r>
          </a:p>
          <a:p>
            <a:r>
              <a:rPr lang="en-GB" sz="3000" dirty="0" smtClean="0"/>
              <a:t/>
            </a:r>
            <a:br>
              <a:rPr lang="en-GB" sz="3000" dirty="0" smtClean="0"/>
            </a:br>
            <a:r>
              <a:rPr lang="en-GB" sz="3000" b="1" dirty="0" smtClean="0"/>
              <a:t>3. </a:t>
            </a:r>
            <a:r>
              <a:rPr lang="en-GB" sz="3000" dirty="0" smtClean="0"/>
              <a:t>Or you can just let the countdown timer run down from 1-minute.</a:t>
            </a:r>
            <a:br>
              <a:rPr lang="en-GB" sz="3000" dirty="0" smtClean="0"/>
            </a:b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877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72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2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33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50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2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55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0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4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27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44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70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176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4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86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89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40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0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5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34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64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34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2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6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46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3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30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3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88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2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8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15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24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5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11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91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95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68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20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9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11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8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6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65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07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14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99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5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2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34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5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10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7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9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8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8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87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7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4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38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0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/>
              <a:t>4</a:t>
            </a:r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07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66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3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961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2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52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1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0</a:t>
            </a:r>
            <a:endParaRPr lang="en-GB" sz="10000" dirty="0"/>
          </a:p>
        </p:txBody>
      </p:sp>
      <p:pic>
        <p:nvPicPr>
          <p:cNvPr id="3" name="Boxing bell (Ding Ding Ding) - Sound Effect for editing (128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135" y="61639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3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61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0830" y="1345097"/>
            <a:ext cx="8676222" cy="3200400"/>
          </a:xfrm>
        </p:spPr>
        <p:txBody>
          <a:bodyPr>
            <a:normAutofit/>
          </a:bodyPr>
          <a:lstStyle/>
          <a:p>
            <a:r>
              <a:rPr lang="en-GB" sz="6000" dirty="0" smtClean="0"/>
              <a:t>How many correct answers did you get?</a:t>
            </a:r>
            <a:endParaRPr lang="en-GB" sz="6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Start timer again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51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65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0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10000" dirty="0" smtClean="0"/>
              <a:t>64</a:t>
            </a:r>
            <a:endParaRPr lang="en-GB" sz="10000" dirty="0"/>
          </a:p>
        </p:txBody>
      </p:sp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3015" y="5465805"/>
            <a:ext cx="2372498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5 seconds</a:t>
            </a:r>
            <a:endParaRPr lang="en-GB" dirty="0"/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3080951" y="5465805"/>
            <a:ext cx="2372498" cy="10132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Lose 5 seconds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4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17316</TotalTime>
  <Words>527</Words>
  <Application>Microsoft Office PowerPoint</Application>
  <PresentationFormat>Widescreen</PresentationFormat>
  <Paragraphs>215</Paragraphs>
  <Slides>74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Arial</vt:lpstr>
      <vt:lpstr>Century Gothic</vt:lpstr>
      <vt:lpstr>Mesh</vt:lpstr>
      <vt:lpstr>1-minute  Countdown timer</vt:lpstr>
      <vt:lpstr>Answer as many questions in 1-minute as you can as a class. You can play multiple ways: </vt:lpstr>
      <vt:lpstr>70</vt:lpstr>
      <vt:lpstr>69</vt:lpstr>
      <vt:lpstr>68</vt:lpstr>
      <vt:lpstr>67</vt:lpstr>
      <vt:lpstr>66</vt:lpstr>
      <vt:lpstr>65</vt:lpstr>
      <vt:lpstr>64</vt:lpstr>
      <vt:lpstr>63</vt:lpstr>
      <vt:lpstr>62</vt:lpstr>
      <vt:lpstr>61</vt:lpstr>
      <vt:lpstr>60</vt:lpstr>
      <vt:lpstr>59</vt:lpstr>
      <vt:lpstr>58</vt:lpstr>
      <vt:lpstr>57</vt:lpstr>
      <vt:lpstr>56</vt:lpstr>
      <vt:lpstr>55</vt:lpstr>
      <vt:lpstr>54</vt:lpstr>
      <vt:lpstr>53</vt:lpstr>
      <vt:lpstr>52</vt:lpstr>
      <vt:lpstr>51</vt:lpstr>
      <vt:lpstr>50</vt:lpstr>
      <vt:lpstr>49</vt:lpstr>
      <vt:lpstr>48</vt:lpstr>
      <vt:lpstr>47</vt:lpstr>
      <vt:lpstr>46</vt:lpstr>
      <vt:lpstr>45</vt:lpstr>
      <vt:lpstr>44</vt:lpstr>
      <vt:lpstr>43</vt:lpstr>
      <vt:lpstr>42</vt:lpstr>
      <vt:lpstr>41</vt:lpstr>
      <vt:lpstr>40</vt:lpstr>
      <vt:lpstr>39</vt:lpstr>
      <vt:lpstr>38</vt:lpstr>
      <vt:lpstr>37</vt:lpstr>
      <vt:lpstr>36</vt:lpstr>
      <vt:lpstr>35</vt:lpstr>
      <vt:lpstr>34</vt:lpstr>
      <vt:lpstr>33</vt:lpstr>
      <vt:lpstr>32</vt:lpstr>
      <vt:lpstr>31</vt:lpstr>
      <vt:lpstr>30</vt:lpstr>
      <vt:lpstr>29</vt:lpstr>
      <vt:lpstr>28</vt:lpstr>
      <vt:lpstr>27</vt:lpstr>
      <vt:lpstr>26</vt:lpstr>
      <vt:lpstr>25</vt:lpstr>
      <vt:lpstr>24</vt:lpstr>
      <vt:lpstr>23</vt:lpstr>
      <vt:lpstr>22</vt:lpstr>
      <vt:lpstr>21</vt:lpstr>
      <vt:lpstr>20</vt:lpstr>
      <vt:lpstr>19</vt:lpstr>
      <vt:lpstr>18</vt:lpstr>
      <vt:lpstr>17</vt:lpstr>
      <vt:lpstr>16</vt:lpstr>
      <vt:lpstr>15</vt:lpstr>
      <vt:lpstr>14</vt:lpstr>
      <vt:lpstr>13</vt:lpstr>
      <vt:lpstr>12</vt:lpstr>
      <vt:lpstr>11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0</vt:lpstr>
      <vt:lpstr>How many correct answers did you get?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Countdown timer</dc:title>
  <dc:creator>Glenn Carter</dc:creator>
  <cp:lastModifiedBy>Glenn Carter</cp:lastModifiedBy>
  <cp:revision>18</cp:revision>
  <dcterms:created xsi:type="dcterms:W3CDTF">2022-01-01T22:23:16Z</dcterms:created>
  <dcterms:modified xsi:type="dcterms:W3CDTF">2022-01-20T20:47:08Z</dcterms:modified>
</cp:coreProperties>
</file>